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sldIdLst>
    <p:sldId id="257" r:id="rId2"/>
    <p:sldId id="258" r:id="rId3"/>
    <p:sldId id="259" r:id="rId4"/>
    <p:sldId id="265" r:id="rId5"/>
    <p:sldId id="266" r:id="rId6"/>
    <p:sldId id="268" r:id="rId7"/>
    <p:sldId id="267" r:id="rId8"/>
    <p:sldId id="269" r:id="rId9"/>
    <p:sldId id="270" r:id="rId10"/>
    <p:sldId id="27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5" r:id="rId20"/>
    <p:sldId id="286" r:id="rId21"/>
    <p:sldId id="287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1" autoAdjust="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46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22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94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50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210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307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124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47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57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16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83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6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00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81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47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08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46733-AE3D-4A33-8A1D-BD7100B34147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42F59E0-15D1-4BAA-852A-6E5B4BA150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01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C4F8-72CC-EADD-E772-E01C072F8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13" y="338078"/>
            <a:ext cx="10118407" cy="2262781"/>
          </a:xfrm>
        </p:spPr>
        <p:txBody>
          <a:bodyPr>
            <a:normAutofit fontScale="90000"/>
          </a:bodyPr>
          <a:lstStyle/>
          <a:p>
            <a:r>
              <a:rPr lang="en-IN" sz="5800" b="1" dirty="0">
                <a:solidFill>
                  <a:srgbClr val="FF0000"/>
                </a:solidFill>
              </a:rPr>
              <a:t>Inventra – Intelligent Inventory Management System</a:t>
            </a:r>
            <a:endParaRPr lang="en-IN" sz="5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BDA03-5294-CAFD-F9F2-703A48242B59}"/>
              </a:ext>
            </a:extLst>
          </p:cNvPr>
          <p:cNvSpPr txBox="1"/>
          <p:nvPr/>
        </p:nvSpPr>
        <p:spPr>
          <a:xfrm>
            <a:off x="3865880" y="3657600"/>
            <a:ext cx="5140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b="1" dirty="0">
                <a:solidFill>
                  <a:srgbClr val="002060"/>
                </a:solidFill>
              </a:rPr>
              <a:t>							 Christina J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				 			 Krishna Moorthy Anbalagan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							 Rajeshwari R</a:t>
            </a:r>
          </a:p>
          <a:p>
            <a:pPr lvl="3"/>
            <a:r>
              <a:rPr lang="en-US" b="1" dirty="0">
                <a:solidFill>
                  <a:srgbClr val="002060"/>
                </a:solidFill>
              </a:rPr>
              <a:t>							 Shrisha Singha</a:t>
            </a:r>
          </a:p>
          <a:p>
            <a:pPr lvl="3"/>
            <a:r>
              <a:rPr lang="en-US" b="1" dirty="0">
                <a:solidFill>
                  <a:srgbClr val="002060"/>
                </a:solidFill>
              </a:rPr>
              <a:t>							 Ganji Sudharsan Balaji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F0635-BA3F-58B7-C681-190C15FBDE0C}"/>
              </a:ext>
            </a:extLst>
          </p:cNvPr>
          <p:cNvSpPr txBox="1"/>
          <p:nvPr/>
        </p:nvSpPr>
        <p:spPr>
          <a:xfrm>
            <a:off x="3388360" y="301082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Century Gothic" panose="020B0502020202020204"/>
              </a:rPr>
              <a:t>Presented By Team 2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F8EBB7-AE9E-9FD6-C95B-1E1898DFD0AF}"/>
              </a:ext>
            </a:extLst>
          </p:cNvPr>
          <p:cNvSpPr/>
          <p:nvPr/>
        </p:nvSpPr>
        <p:spPr>
          <a:xfrm>
            <a:off x="4318000" y="3749040"/>
            <a:ext cx="4541520" cy="28623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978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030C-3717-BDB6-2D95-CD3835A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485" y="26824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MODULE 2 – PRODUCT / INVENTORY MANAGEMENT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DC8D-3CF1-8410-2427-C57A44F3C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604" y="1815020"/>
            <a:ext cx="8915400" cy="3777622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MODULE 2 – PURPOSE</a:t>
            </a:r>
          </a:p>
          <a:p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105101-1F0B-FC56-02E3-A659C25CFDB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10605" y="2661860"/>
            <a:ext cx="5921155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 product details in the system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accurate inventory records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stock received in multiple shipments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current available stock at any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51EF3-5595-4363-F119-B156FD7A5B7F}"/>
              </a:ext>
            </a:extLst>
          </p:cNvPr>
          <p:cNvSpPr txBox="1"/>
          <p:nvPr/>
        </p:nvSpPr>
        <p:spPr>
          <a:xfrm>
            <a:off x="8273317" y="2342435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Supplier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ProductController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ProductService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ProductRepository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TransactionService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0B3BE-A900-1E3D-CDBA-F9A75097AD52}"/>
              </a:ext>
            </a:extLst>
          </p:cNvPr>
          <p:cNvSpPr txBox="1"/>
          <p:nvPr/>
        </p:nvSpPr>
        <p:spPr>
          <a:xfrm>
            <a:off x="8273317" y="1815020"/>
            <a:ext cx="7000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0070C0"/>
                </a:solidFill>
              </a:rPr>
              <a:t>Classes Involved</a:t>
            </a:r>
          </a:p>
        </p:txBody>
      </p:sp>
    </p:spTree>
    <p:extLst>
      <p:ext uri="{BB962C8B-B14F-4D97-AF65-F5344CB8AC3E}">
        <p14:creationId xmlns:p14="http://schemas.microsoft.com/office/powerpoint/2010/main" val="267855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2FF-6289-8E14-A1ED-1119AE41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875" y="381794"/>
            <a:ext cx="11149386" cy="128089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Inventory / Product Management – Workflow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FCB7AB-0F34-B279-3EFA-ABEA246198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94533" y="1359434"/>
            <a:ext cx="7602934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logs into the system with valid credentials.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sends a request to add a new product or update stock.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reaches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ProductController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Controller forwards the request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ProductService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ProductService checks for duplicate product (using SKU).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is increased or decreased based on the operation.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data is saved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ProductRepository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details are logged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TransactionService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stock is checked and alert is triggered if required.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Updated inventory status is sent back to the user.</a:t>
            </a:r>
          </a:p>
        </p:txBody>
      </p:sp>
    </p:spTree>
    <p:extLst>
      <p:ext uri="{BB962C8B-B14F-4D97-AF65-F5344CB8AC3E}">
        <p14:creationId xmlns:p14="http://schemas.microsoft.com/office/powerpoint/2010/main" val="284459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6DF3-3F8D-D434-E2A1-8CDD7F7ED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BD40-AB99-D07E-FC48-34CAABB6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485" y="299085"/>
            <a:ext cx="10869561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Database Schema (Inventory / Product Management 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BE8F9-7360-F405-C74F-970CAA89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06" t="16232" r="7439" b="22174"/>
          <a:stretch>
            <a:fillRect/>
          </a:stretch>
        </p:blipFill>
        <p:spPr>
          <a:xfrm>
            <a:off x="1825485" y="1838739"/>
            <a:ext cx="942561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9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9DF6C-FD1E-6D22-8418-13A301B8D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D166-6348-82F8-4969-E14B512F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293" y="430317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MODULE 3 – </a:t>
            </a:r>
            <a:r>
              <a:rPr lang="en-IN" sz="4400" b="1" dirty="0">
                <a:solidFill>
                  <a:srgbClr val="C00000"/>
                </a:solidFill>
              </a:rPr>
              <a:t>ALERTS &amp;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3CBA-47FB-3109-A1BD-51D4B5D5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206" y="2116422"/>
            <a:ext cx="8915400" cy="3777622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MODULE 3 – PURPOSE</a:t>
            </a:r>
          </a:p>
          <a:p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376997-3464-70BD-BAA1-0C8C7439E4A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85850" y="7635372"/>
            <a:ext cx="56363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C8D8B92-BA63-DFA6-9B31-186F5EF35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206" y="2881848"/>
            <a:ext cx="545854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system conditions continuously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 warning and critical situations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alerts to notify users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timely decision-making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8F58E-A045-37F7-A18D-1E32A6425905}"/>
              </a:ext>
            </a:extLst>
          </p:cNvPr>
          <p:cNvSpPr txBox="1"/>
          <p:nvPr/>
        </p:nvSpPr>
        <p:spPr>
          <a:xfrm>
            <a:off x="8370545" y="209017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0070C0"/>
                </a:solidFill>
              </a:rPr>
              <a:t>Classes Involved</a:t>
            </a:r>
          </a:p>
          <a:p>
            <a:pPr>
              <a:buNone/>
            </a:pPr>
            <a:endParaRPr lang="en-IN" sz="2400" b="1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/>
              <a:t>Alert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 err="1"/>
              <a:t>AlertService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 err="1"/>
              <a:t>NotificationService</a:t>
            </a:r>
            <a:endParaRPr lang="en-IN" sz="2000" b="1" dirty="0"/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23458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7E5F-0224-E6A7-2679-C973FFA5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C443-52DD-AF86-7358-84450D71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533" y="371855"/>
            <a:ext cx="11149386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Inventory Alerts– Workflow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0F03ECE-D74C-2F09-07EF-86248AF768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94533" y="1391174"/>
            <a:ext cx="8380093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Stock quantity is updated in the inventory module.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ProductService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calls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AlertService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after stock change.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AlertService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compares current stock with minimum stock level.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stock is below the minimum level, an alert is generated.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Alert information is sent to the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NotificationService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NotificationService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displays alert on dashboard or sends email/SMS.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notified about low stock condition.</a:t>
            </a:r>
          </a:p>
        </p:txBody>
      </p:sp>
    </p:spTree>
    <p:extLst>
      <p:ext uri="{BB962C8B-B14F-4D97-AF65-F5344CB8AC3E}">
        <p14:creationId xmlns:p14="http://schemas.microsoft.com/office/powerpoint/2010/main" val="260755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374DD-AE5B-662E-111A-2C5F303D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5F19-3BE7-D790-3D0A-2DC2DED9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7" y="607198"/>
            <a:ext cx="10869561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Database Schema (Inventory Alerts)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6692E-2A96-BFE5-BC22-0215A680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8" t="15942" r="7247" b="22609"/>
          <a:stretch>
            <a:fillRect/>
          </a:stretch>
        </p:blipFill>
        <p:spPr>
          <a:xfrm>
            <a:off x="1914937" y="1590261"/>
            <a:ext cx="9356262" cy="44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9DF6C-FD1E-6D22-8418-13A301B8D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D166-6348-82F8-4969-E14B512F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0" y="535655"/>
            <a:ext cx="9599075" cy="128089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MODULE 4 – </a:t>
            </a:r>
            <a:r>
              <a:rPr lang="en-IN" sz="4400" b="1" dirty="0">
                <a:solidFill>
                  <a:srgbClr val="C00000"/>
                </a:solidFill>
              </a:rPr>
              <a:t>Transaction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63CBA-47FB-3109-A1BD-51D4B5D5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229" y="1905000"/>
            <a:ext cx="8915400" cy="3777622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MODULE 4 – PURPOSE</a:t>
            </a:r>
          </a:p>
          <a:p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376997-3464-70BD-BAA1-0C8C7439E4A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85850" y="7635372"/>
            <a:ext cx="56363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176638D-A05D-C2B5-0885-57D498797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229" y="2504014"/>
            <a:ext cx="594115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maintain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 record of all inventory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track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stock-in and stock-out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ensure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consistency and accountability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support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audit and verification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inventory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help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 generation and analysis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46C4F-C547-C658-4874-C14F5BAF30A5}"/>
              </a:ext>
            </a:extLst>
          </p:cNvPr>
          <p:cNvSpPr txBox="1"/>
          <p:nvPr/>
        </p:nvSpPr>
        <p:spPr>
          <a:xfrm>
            <a:off x="7799771" y="19050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Classes Involved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FFB457F-130E-ADDE-397B-BC868BC3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771" y="2547315"/>
            <a:ext cx="276556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TransactionRepository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95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7260-F687-DD58-512A-44C8C7AA6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09A-4608-7432-21E4-218952B9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533" y="371855"/>
            <a:ext cx="11149386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Transaction Management– Workflow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B05C2A-F44D-2DE0-FEEF-0C8E60036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94533" y="1652745"/>
            <a:ext cx="697716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performs a stock-in or stock-out operation.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is processed by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stock update,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invoked.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TransactionService creates a new transaction record.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details (type, quantity, user, date) are stored.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saved using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TransactionRepository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history is available for reports and audits.</a:t>
            </a:r>
          </a:p>
        </p:txBody>
      </p:sp>
    </p:spTree>
    <p:extLst>
      <p:ext uri="{BB962C8B-B14F-4D97-AF65-F5344CB8AC3E}">
        <p14:creationId xmlns:p14="http://schemas.microsoft.com/office/powerpoint/2010/main" val="181433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98AD-FEEC-16AE-B288-02F7279B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D1EE-2FCB-C0FD-D284-21C4DC52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07" y="557502"/>
            <a:ext cx="10869561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Database Schema (Transaction Management)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2C7C4-8041-99ED-B42F-E3BFDCB31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82" t="16377" r="7537" b="20000"/>
          <a:stretch>
            <a:fillRect/>
          </a:stretch>
        </p:blipFill>
        <p:spPr>
          <a:xfrm>
            <a:off x="1577006" y="1729408"/>
            <a:ext cx="9194241" cy="45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0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0C93A-480F-CFDC-DF29-A22448ACE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5888-6A43-F199-777C-FC438E0E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0" y="535655"/>
            <a:ext cx="9599075" cy="128089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MODULE 5 – </a:t>
            </a:r>
            <a:r>
              <a:rPr lang="en-IN" sz="4400" b="1" dirty="0">
                <a:solidFill>
                  <a:srgbClr val="C00000"/>
                </a:solidFill>
              </a:rPr>
              <a:t>Reports &amp;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764A-012E-AA4F-E11B-14C625610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35" y="2135832"/>
            <a:ext cx="8915400" cy="3777622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MODULE 5 – PURPOSE</a:t>
            </a:r>
          </a:p>
          <a:p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D320D7-25EB-CD77-33D0-19FA89CF2C7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85850" y="7635372"/>
            <a:ext cx="56363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E0C4A-80BA-9024-B792-7C21553538B0}"/>
              </a:ext>
            </a:extLst>
          </p:cNvPr>
          <p:cNvSpPr txBox="1"/>
          <p:nvPr/>
        </p:nvSpPr>
        <p:spPr>
          <a:xfrm>
            <a:off x="7798765" y="213583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Classes Involved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15A4EAC-C2D6-26BE-6E59-0D9E89DDB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235" y="2822537"/>
            <a:ext cx="514275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inventory and transaction reports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insights for decision making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audit and management review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C2FE73B-FCB9-67EC-A22D-2367E0F0B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765" y="2900442"/>
            <a:ext cx="21114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ExportService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2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2FF-6289-8E14-A1ED-1119AE41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77" y="217710"/>
            <a:ext cx="8911687" cy="1280890"/>
          </a:xfrm>
        </p:spPr>
        <p:txBody>
          <a:bodyPr/>
          <a:lstStyle/>
          <a:p>
            <a:r>
              <a:rPr lang="en-IN" sz="4000" b="1" dirty="0">
                <a:solidFill>
                  <a:srgbClr val="C00000"/>
                </a:solidFill>
              </a:rPr>
              <a:t>INTRODUCTION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5EFBB9-6420-FBF8-8C29-790162753C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40525" y="1058407"/>
            <a:ext cx="9912993" cy="604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Inventory management is a critical function for organizations dealing with products and stock.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Manual or poorly designed inventory systems often lead to issues such as duplicate products, incorrect stock levels, and lack of transaction tracking.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With multiple users accessing the system simultaneously, problems like data inconsistency and stock mismatch can occur.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err="1"/>
              <a:t>Inventra</a:t>
            </a:r>
            <a:r>
              <a:rPr lang="en-US" sz="2000" b="1" dirty="0"/>
              <a:t> – Intelligent Inventory Management System is designed to solve these challenges by providing a secure, reliable, and automated inventory solution.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The system uses modern web technologies and Java-based backend frameworks to ensure data consistency, security, and scalability.</a:t>
            </a: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D279C-15A7-2E85-CB0E-EAAA5053A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32CF-B1AA-192E-1EF4-2E6A2A30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533" y="605535"/>
            <a:ext cx="11149386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Reports &amp; Analytics– Workflow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10734EA-9059-05CF-7FB6-6A5952405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94533" y="1886425"/>
            <a:ext cx="667041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requests a report through the dashboard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is sent to the ReportController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ReportController forwards request to ReportService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ReportService fetches inventory and transaction data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Filters are applied (date, product, type)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 is generated and returned to the user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 can be viewed or exported if required</a:t>
            </a:r>
          </a:p>
        </p:txBody>
      </p:sp>
    </p:spTree>
    <p:extLst>
      <p:ext uri="{BB962C8B-B14F-4D97-AF65-F5344CB8AC3E}">
        <p14:creationId xmlns:p14="http://schemas.microsoft.com/office/powerpoint/2010/main" val="295385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A2609-C2CD-2A14-1731-7175072C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9629-6BC1-6E37-CF25-B743C09B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007" y="557502"/>
            <a:ext cx="10869561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Database Schema (Reports &amp; Analytics)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A4E05-A802-CA67-1716-0B247998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8" t="11704" r="4568" b="25926"/>
          <a:stretch>
            <a:fillRect/>
          </a:stretch>
        </p:blipFill>
        <p:spPr>
          <a:xfrm>
            <a:off x="1381760" y="1626898"/>
            <a:ext cx="9631680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2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2FF-6289-8E14-A1ED-1119AE41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18" y="878110"/>
            <a:ext cx="8911687" cy="1280890"/>
          </a:xfrm>
        </p:spPr>
        <p:txBody>
          <a:bodyPr/>
          <a:lstStyle/>
          <a:p>
            <a:r>
              <a:rPr lang="en-IN" sz="4000" b="1" dirty="0">
                <a:solidFill>
                  <a:srgbClr val="C00000"/>
                </a:solidFill>
              </a:rPr>
              <a:t>Key Features &amp; Advantages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EF8AD7E-C671-6262-6352-DA3104EB25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8318" y="2321480"/>
            <a:ext cx="714009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authentication with role-based access control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and real-time inventory management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low-stock alert generation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 transaction history for auditing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data consistency and reliability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manual errors and better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6119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10B58-A2EC-FF40-5587-24CF30D0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48D5-00AF-5106-18D3-D98BB9FF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18" y="707702"/>
            <a:ext cx="8911687" cy="1280890"/>
          </a:xfrm>
        </p:spPr>
        <p:txBody>
          <a:bodyPr/>
          <a:lstStyle/>
          <a:p>
            <a:r>
              <a:rPr lang="en-IN" sz="4000" b="1" dirty="0">
                <a:solidFill>
                  <a:srgbClr val="C00000"/>
                </a:solidFill>
              </a:rPr>
              <a:t>Conclusion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4F6E6A-09DB-1797-5AAB-90EF2203DE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8318" y="1988592"/>
            <a:ext cx="781924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and efficient inventory management 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ensures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stock tracking, automated alerts, and complete transaction history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 authentication improves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security and access control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modular architecture makes the system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and easy to maintain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7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4106F1-70F3-5EF9-4380-7F2E032DA925}"/>
              </a:ext>
            </a:extLst>
          </p:cNvPr>
          <p:cNvSpPr txBox="1"/>
          <p:nvPr/>
        </p:nvSpPr>
        <p:spPr>
          <a:xfrm>
            <a:off x="2560288" y="2039845"/>
            <a:ext cx="707142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1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5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2FF-6289-8E14-A1ED-1119AE41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18" y="878110"/>
            <a:ext cx="8911687" cy="1280890"/>
          </a:xfrm>
        </p:spPr>
        <p:txBody>
          <a:bodyPr/>
          <a:lstStyle/>
          <a:p>
            <a:r>
              <a:rPr lang="en-IN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endParaRPr lang="en-IN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D3CA5D-4408-2C14-43F1-1A3FE59F21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41240" y="2071128"/>
            <a:ext cx="9405842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organizations rely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or semi-automated inventory systems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are prone to human errors.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same product may be stored multiple times with different names or identifiers, leading to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duplicate inventory records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lvl="2" indent="-34290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proper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tracking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results in incorrect stock levels and poor accountability.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Concurrent access by multiple users can cause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inconsistency and negative stock 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systems often lack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security, role-based access control, and real-time alerts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increasing operational risk.</a:t>
            </a:r>
          </a:p>
        </p:txBody>
      </p:sp>
    </p:spTree>
    <p:extLst>
      <p:ext uri="{BB962C8B-B14F-4D97-AF65-F5344CB8AC3E}">
        <p14:creationId xmlns:p14="http://schemas.microsoft.com/office/powerpoint/2010/main" val="197910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C5A0-41E4-CC47-79BF-1FCC3AE4B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680" y="240665"/>
            <a:ext cx="10515600" cy="1325563"/>
          </a:xfrm>
        </p:spPr>
        <p:txBody>
          <a:bodyPr/>
          <a:lstStyle/>
          <a:p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</a:t>
            </a:r>
            <a:endParaRPr lang="en-IN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948C0-23C7-A875-A4BA-CDA7D980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975" y="1490345"/>
            <a:ext cx="5723172" cy="5367655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8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of </a:t>
            </a:r>
            <a:r>
              <a:rPr lang="en-US" sz="8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Inventra</a:t>
            </a:r>
            <a:r>
              <a:rPr lang="en-US" sz="8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Login, token generation, role validation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Product / Inventory Management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Add, update, delete items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Track stock levels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Store supplier details, purchase history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Inventory Alerts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Low stock alerts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Expiry-near alerts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Fast and slow-moving items detection</a:t>
            </a:r>
          </a:p>
          <a:p>
            <a:endParaRPr lang="en-IN" dirty="0"/>
          </a:p>
        </p:txBody>
      </p:sp>
      <p:pic>
        <p:nvPicPr>
          <p:cNvPr id="5" name="Picture 4" descr="A black background with white text">
            <a:extLst>
              <a:ext uri="{FF2B5EF4-FFF2-40B4-BE49-F238E27FC236}">
                <a16:creationId xmlns:a16="http://schemas.microsoft.com/office/drawing/2014/main" id="{D4B6A1F3-01E1-B18A-105F-F6988D11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47" y="4375877"/>
            <a:ext cx="4730906" cy="1609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13793-0C4C-26D0-D293-8CC3D6DD1F2B}"/>
              </a:ext>
            </a:extLst>
          </p:cNvPr>
          <p:cNvSpPr txBox="1"/>
          <p:nvPr/>
        </p:nvSpPr>
        <p:spPr>
          <a:xfrm>
            <a:off x="6940871" y="2073549"/>
            <a:ext cx="449072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Transaction Management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Record stock-in and stock-out 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Maintain complete transaction history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 data consistency and auditing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0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FA17-21DF-8515-5903-0183C17B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12" y="645943"/>
            <a:ext cx="8911687" cy="128089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CA3B-F74A-E1C1-19D2-A0D6A43F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3932" y="1823720"/>
            <a:ext cx="3727930" cy="55067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Development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IntelliJ IDEA</a:t>
            </a:r>
          </a:p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Spring Boot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6FFF9-15F0-503A-3638-5A93F0CBFC9B}"/>
              </a:ext>
            </a:extLst>
          </p:cNvPr>
          <p:cNvSpPr txBox="1"/>
          <p:nvPr/>
        </p:nvSpPr>
        <p:spPr>
          <a:xfrm>
            <a:off x="7269913" y="1823720"/>
            <a:ext cx="45249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>
              <a:buNone/>
            </a:pP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JWT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Bcrypt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Role-Based Access Control (RBAC)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>
              <a:buNone/>
            </a:pP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 MySQL</a:t>
            </a:r>
          </a:p>
        </p:txBody>
      </p:sp>
    </p:spTree>
    <p:extLst>
      <p:ext uri="{BB962C8B-B14F-4D97-AF65-F5344CB8AC3E}">
        <p14:creationId xmlns:p14="http://schemas.microsoft.com/office/powerpoint/2010/main" val="264680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2FF-6289-8E14-A1ED-1119AE41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158" y="509056"/>
            <a:ext cx="8911687" cy="1280890"/>
          </a:xfrm>
        </p:spPr>
        <p:txBody>
          <a:bodyPr/>
          <a:lstStyle/>
          <a:p>
            <a:r>
              <a:rPr lang="en-IN" sz="4000" b="1" dirty="0">
                <a:solidFill>
                  <a:srgbClr val="C00000"/>
                </a:solidFill>
              </a:rPr>
              <a:t>SYSTEM ARCHITECTURE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5EFBB9-6420-FBF8-8C29-790162753C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0478" y="1647706"/>
            <a:ext cx="9643987" cy="506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The system follows a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Controller – Service – Repository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architecture.</a:t>
            </a:r>
          </a:p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Controller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Handles client (UI) requests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Exposes REST APIs</a:t>
            </a:r>
          </a:p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Service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Contains 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Manages transactions and validations</a:t>
            </a:r>
          </a:p>
          <a:p>
            <a:pPr>
              <a:buNone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Repository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Handles database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Interacts with MySQL using JPA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Ensures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clear separation of responsibilities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maintainability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9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7ABE-0EC6-7BAD-4720-DA144006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Module 1: Authentication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62C4-DFA5-F51C-18C1-1B600DC7B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9640" cy="43513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Module Description</a:t>
            </a:r>
          </a:p>
          <a:p>
            <a:pPr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This module ensures only authorized users can access the </a:t>
            </a:r>
          </a:p>
          <a:p>
            <a:pPr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system,. It manages login, logout, roles, and security tokens.</a:t>
            </a:r>
          </a:p>
          <a:p>
            <a:pPr>
              <a:buNone/>
            </a:pPr>
            <a:endParaRPr lang="en-I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User: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Stores user details in the DB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AuthController: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Handles API endpoints (/login, /register)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AuthService: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Authentication logic &amp; error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JwtProvider: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Creates secure tokens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UserRepository: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 Interacts with database for CRUD operations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0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62FF-6289-8E14-A1ED-1119AE41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588" y="34979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Workflow of Module 1 – Authentication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20C16E-D825-4F7B-8AED-2E5B841D96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7588" y="1344712"/>
            <a:ext cx="5799772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User/Admin submits credentials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AuthController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receives request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AuthService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validates and encrypts password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data stored in database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logs in with credentials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verifies user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 token is generated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 validated for every request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 access enforced</a:t>
            </a:r>
          </a:p>
        </p:txBody>
      </p:sp>
    </p:spTree>
    <p:extLst>
      <p:ext uri="{BB962C8B-B14F-4D97-AF65-F5344CB8AC3E}">
        <p14:creationId xmlns:p14="http://schemas.microsoft.com/office/powerpoint/2010/main" val="326568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3162-BB35-E987-92EC-F1C4D7F7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2768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Database Schema (Authentication Module)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1A8EB55-1804-9646-3233-40E5F05A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34" t="15852" r="7333" b="26815"/>
          <a:stretch>
            <a:fillRect/>
          </a:stretch>
        </p:blipFill>
        <p:spPr>
          <a:xfrm>
            <a:off x="1676400" y="1853248"/>
            <a:ext cx="9847911" cy="440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11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171</TotalTime>
  <Words>1067</Words>
  <Application>Microsoft Office PowerPoint</Application>
  <PresentationFormat>Widescreen</PresentationFormat>
  <Paragraphs>264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Wingdings</vt:lpstr>
      <vt:lpstr>Wingdings 3</vt:lpstr>
      <vt:lpstr>Wisp</vt:lpstr>
      <vt:lpstr>Inventra – Intelligent Inventory Management System</vt:lpstr>
      <vt:lpstr>INTRODUCTION</vt:lpstr>
      <vt:lpstr>PROBLEM STATEMENT</vt:lpstr>
      <vt:lpstr>PROPOSED SYSTEM</vt:lpstr>
      <vt:lpstr>TECHNOLOGY STACK</vt:lpstr>
      <vt:lpstr>SYSTEM ARCHITECTURE</vt:lpstr>
      <vt:lpstr>Module 1: Authentication Module</vt:lpstr>
      <vt:lpstr>Workflow of Module 1 – Authentication</vt:lpstr>
      <vt:lpstr>Database Schema (Authentication Module)</vt:lpstr>
      <vt:lpstr>MODULE 2 – PRODUCT / INVENTORY MANAGEMENT</vt:lpstr>
      <vt:lpstr>Inventory / Product Management – Workflow</vt:lpstr>
      <vt:lpstr>Database Schema (Inventory / Product Management )</vt:lpstr>
      <vt:lpstr>MODULE 3 – ALERTS &amp; MONITORING</vt:lpstr>
      <vt:lpstr>Inventory Alerts– Workflow</vt:lpstr>
      <vt:lpstr>Database Schema (Inventory Alerts)</vt:lpstr>
      <vt:lpstr>MODULE 4 – Transaction Management</vt:lpstr>
      <vt:lpstr>Transaction Management– Workflow</vt:lpstr>
      <vt:lpstr>Database Schema (Transaction Management)</vt:lpstr>
      <vt:lpstr>MODULE 5 – Reports &amp; Analytics</vt:lpstr>
      <vt:lpstr>Reports &amp; Analytics– Workflow</vt:lpstr>
      <vt:lpstr>Database Schema (Reports &amp; Analytics)</vt:lpstr>
      <vt:lpstr>Key Features &amp; Advantages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Shirsha Singha</dc:creator>
  <cp:lastModifiedBy>Shirsha Singha</cp:lastModifiedBy>
  <cp:revision>10</cp:revision>
  <cp:lastPrinted>2026-01-28T19:52:30Z</cp:lastPrinted>
  <dcterms:created xsi:type="dcterms:W3CDTF">2026-01-22T05:08:20Z</dcterms:created>
  <dcterms:modified xsi:type="dcterms:W3CDTF">2026-01-28T19:52:35Z</dcterms:modified>
</cp:coreProperties>
</file>